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6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Apache Kafka Streaming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Kafka Strea</a:t>
            </a:r>
            <a:r>
              <a:rPr lang="en-IN" dirty="0" smtClean="0"/>
              <a:t>m Processors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Source Processor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is a special type of stream processor that does not have any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upstream </a:t>
            </a:r>
            <a:r>
              <a:rPr lang="en-US" dirty="0"/>
              <a:t>processors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produces an input stream to its topology from one or multiple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Kafka </a:t>
            </a:r>
            <a:r>
              <a:rPr lang="en-US" dirty="0"/>
              <a:t>topics by consuming records from these topics and forwarding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them </a:t>
            </a:r>
            <a:r>
              <a:rPr lang="en-US" dirty="0"/>
              <a:t>to its down-stream processors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Sink Processor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is a special type of stream processor that does not have down-stream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processors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sends any received records from its up-stream processors to a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specified </a:t>
            </a:r>
            <a:r>
              <a:rPr lang="en-US" dirty="0"/>
              <a:t>Kafka topic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619" y="1719262"/>
            <a:ext cx="36099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4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Processing in Kafka Streams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Two options available for processing stream data:</a:t>
            </a:r>
          </a:p>
          <a:p>
            <a:endParaRPr lang="en-US" dirty="0"/>
          </a:p>
          <a:p>
            <a:r>
              <a:rPr lang="en-US" dirty="0"/>
              <a:t>High-level Kafka Streams DSL</a:t>
            </a:r>
          </a:p>
          <a:p>
            <a:r>
              <a:rPr lang="en-US" dirty="0"/>
              <a:t>A lower-level processor that provides APIs for data-processing, </a:t>
            </a:r>
            <a:r>
              <a:rPr lang="en-US" dirty="0" err="1"/>
              <a:t>composable</a:t>
            </a:r>
            <a:r>
              <a:rPr lang="en-US" dirty="0"/>
              <a:t> processing, and local state storage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48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Processing in Kafka </a:t>
            </a:r>
            <a:r>
              <a:rPr lang="en-IN" dirty="0" smtClean="0"/>
              <a:t>Streams(2)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Has already implemented methods ready to use</a:t>
            </a:r>
          </a:p>
          <a:p>
            <a:r>
              <a:rPr lang="en-US" dirty="0"/>
              <a:t>Composed of two main abstractions: </a:t>
            </a:r>
            <a:r>
              <a:rPr lang="en-US" dirty="0" err="1"/>
              <a:t>KStream</a:t>
            </a:r>
            <a:r>
              <a:rPr lang="en-US" dirty="0"/>
              <a:t> and </a:t>
            </a:r>
            <a:r>
              <a:rPr lang="en-US" dirty="0" err="1"/>
              <a:t>KTable</a:t>
            </a:r>
            <a:r>
              <a:rPr lang="en-US" dirty="0"/>
              <a:t> or </a:t>
            </a:r>
            <a:r>
              <a:rPr lang="en-US" dirty="0" err="1"/>
              <a:t>GlobalKTable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KStream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is an abstraction of record stream where each data is a simple key value pair in the unbounded dataset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provides us many functional ways to manipulate stream data like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map </a:t>
            </a:r>
            <a:endParaRPr lang="en-US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err="1"/>
              <a:t>mapValue</a:t>
            </a:r>
            <a:r>
              <a:rPr lang="en-US" dirty="0"/>
              <a:t>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err="1"/>
              <a:t>flatMap</a:t>
            </a:r>
            <a:r>
              <a:rPr lang="en-US" dirty="0"/>
              <a:t>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err="1"/>
              <a:t>flatMapValues</a:t>
            </a:r>
            <a:r>
              <a:rPr lang="en-US" dirty="0"/>
              <a:t>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filter </a:t>
            </a:r>
          </a:p>
          <a:p>
            <a:pPr lvl="1"/>
            <a:r>
              <a:rPr lang="en-US" dirty="0" smtClean="0"/>
              <a:t>provides </a:t>
            </a:r>
            <a:r>
              <a:rPr lang="en-US" dirty="0"/>
              <a:t>joining methods for joining multiple streams and aggregation methods on stream data</a:t>
            </a:r>
          </a:p>
          <a:p>
            <a:endParaRPr lang="en-US" dirty="0"/>
          </a:p>
          <a:p>
            <a:r>
              <a:rPr lang="en-US" dirty="0" err="1"/>
              <a:t>KTable</a:t>
            </a:r>
            <a:r>
              <a:rPr lang="en-US" dirty="0"/>
              <a:t> or </a:t>
            </a:r>
            <a:r>
              <a:rPr lang="en-US" dirty="0" err="1"/>
              <a:t>GlobalKTable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is an abstraction of a changelog stream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every data record is considered an Insert or Update (</a:t>
            </a:r>
            <a:r>
              <a:rPr lang="en-US" dirty="0" err="1"/>
              <a:t>Upsert</a:t>
            </a:r>
            <a:r>
              <a:rPr lang="en-US" dirty="0"/>
              <a:t>) depending upon the existence of the key as any existing row with the same key will be overwritten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High-Level DSL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22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Processing in Kafka </a:t>
            </a:r>
            <a:r>
              <a:rPr lang="en-IN" dirty="0" smtClean="0"/>
              <a:t>Streams(3)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The low-level Processor API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provides a client to access stream data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to perform our business logic on the incoming data stream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send the result as the downstream data</a:t>
            </a:r>
          </a:p>
          <a:p>
            <a:r>
              <a:rPr lang="en-US" dirty="0"/>
              <a:t>allows extending the abstract class </a:t>
            </a:r>
            <a:r>
              <a:rPr lang="en-US" dirty="0" err="1"/>
              <a:t>AbstractProcessor</a:t>
            </a:r>
            <a:r>
              <a:rPr lang="en-US" dirty="0"/>
              <a:t> and overriding the process method which contains our logic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this process method is called once for every key-value pair</a:t>
            </a:r>
          </a:p>
          <a:p>
            <a:endParaRPr lang="en-US" dirty="0"/>
          </a:p>
          <a:p>
            <a:r>
              <a:rPr lang="en-US" dirty="0"/>
              <a:t>The high-level DSL provides ready to use methods with functional style</a:t>
            </a:r>
          </a:p>
          <a:p>
            <a:r>
              <a:rPr lang="en-US" dirty="0"/>
              <a:t>The low-level processor API provides you the flexibility to implement processing logic according to your need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trade-off is just the lines of code you need to write for specific scenarios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Processor API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226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/>
              <a:t>: Streaming Data Concepts and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Streaming Platform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A streaming platform has three key capabilities:</a:t>
            </a:r>
          </a:p>
          <a:p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Publish and subscribe to streams of records, similar to a message queue or enterprise messaging 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Store streams of records in a fault-tolerant durable way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Process streams of records as they occur</a:t>
            </a:r>
            <a:endParaRPr lang="en-IN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Features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Apache Kafka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/>
              <a:t>Distributed pub-sub and queuing messaging system</a:t>
            </a:r>
          </a:p>
          <a:p>
            <a:r>
              <a:rPr lang="en-US" dirty="0"/>
              <a:t>Designed for high throughput distributed systems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Better throughput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In-built partitioning mechanism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Replicas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Fault Tolerant</a:t>
            </a:r>
          </a:p>
          <a:p>
            <a:endParaRPr lang="en-US" dirty="0"/>
          </a:p>
          <a:p>
            <a:r>
              <a:rPr lang="en-US" dirty="0"/>
              <a:t>Good fit for large scale data processing</a:t>
            </a:r>
          </a:p>
          <a:p>
            <a:r>
              <a:rPr lang="en-US" dirty="0"/>
              <a:t>Suitable for both offline and online message transfer</a:t>
            </a:r>
          </a:p>
          <a:p>
            <a:r>
              <a:rPr lang="en-US" dirty="0"/>
              <a:t>Messages are persisted on disk and replicated across cluster to prevent message loss</a:t>
            </a:r>
          </a:p>
          <a:p>
            <a:r>
              <a:rPr lang="en-US" dirty="0"/>
              <a:t>Integrate with Storm and Spark easily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73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Kafka </a:t>
            </a:r>
            <a:r>
              <a:rPr lang="en-US" dirty="0"/>
              <a:t>Fundamentals</a:t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86000"/>
            <a:ext cx="6934200" cy="35052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2"/>
            <a:ext cx="10160000" cy="352424"/>
          </a:xfrm>
        </p:spPr>
        <p:txBody>
          <a:bodyPr/>
          <a:lstStyle/>
          <a:p>
            <a:r>
              <a:rPr lang="en-IN" dirty="0"/>
              <a:t>Kafka Architecture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65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Kafka Concepts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/>
              <a:t>Kafka is run as a cluster on one or more servers that can span multiple datacenters.</a:t>
            </a:r>
          </a:p>
          <a:p>
            <a:r>
              <a:rPr lang="en-US" dirty="0"/>
              <a:t>The Kafka cluster stores streams of records in categories called topics.</a:t>
            </a:r>
          </a:p>
          <a:p>
            <a:r>
              <a:rPr lang="en-US" dirty="0"/>
              <a:t>Each record consists of a key, a value, and a timestamp.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60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Kafka APIs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The Producer API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allows an application to publish a stream of records to one or more Kafka topics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The Consumer API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allows an application to subscribe to one or more topics and process the stream of records produced to them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The Streams API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allows an application to act as a stream processor, consuming an input stream from one or more topics and producing an output stream to one or more output topics, effectively transforming the input streams to output streams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The Connector API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allows building and running reusable producers or consumers that connect Kafka topics to existing applications or data systems. For example, a connector to a relational database might capture every change to a table.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17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Kafka for Stream Processing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It isn't enough to just read, write, and store streams of data, the purpose is to enable real-time processing of streams.</a:t>
            </a:r>
          </a:p>
          <a:p>
            <a:endParaRPr lang="en-US" dirty="0"/>
          </a:p>
          <a:p>
            <a:r>
              <a:rPr lang="en-US" dirty="0"/>
              <a:t>In Kafka a stream processor is anything that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900" dirty="0" smtClean="0"/>
              <a:t>takes </a:t>
            </a:r>
            <a:r>
              <a:rPr lang="en-US" sz="1900" dirty="0"/>
              <a:t>continual streams of data from input </a:t>
            </a:r>
            <a:r>
              <a:rPr lang="en-US" sz="1900" dirty="0" smtClean="0"/>
              <a:t>topics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900" dirty="0" smtClean="0"/>
              <a:t>performs </a:t>
            </a:r>
            <a:r>
              <a:rPr lang="en-US" sz="1900" dirty="0"/>
              <a:t>some processing on this </a:t>
            </a:r>
            <a:r>
              <a:rPr lang="en-US" sz="1900" dirty="0" smtClean="0"/>
              <a:t>input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900" dirty="0" smtClean="0"/>
              <a:t>produces </a:t>
            </a:r>
            <a:r>
              <a:rPr lang="en-US" sz="1900" dirty="0"/>
              <a:t>continual streams of data to output </a:t>
            </a:r>
            <a:r>
              <a:rPr lang="en-US" sz="1900" dirty="0" smtClean="0"/>
              <a:t>topics</a:t>
            </a:r>
            <a:endParaRPr lang="en-US" sz="1900" dirty="0"/>
          </a:p>
          <a:p>
            <a:endParaRPr lang="en-US" dirty="0"/>
          </a:p>
          <a:p>
            <a:r>
              <a:rPr lang="en-US" dirty="0"/>
              <a:t>For example, a retail application might take in input streams of sales and shipments, and output a stream of reorders and price adjustments computed off this data.</a:t>
            </a:r>
          </a:p>
          <a:p>
            <a:endParaRPr lang="en-US" dirty="0"/>
          </a:p>
          <a:p>
            <a:r>
              <a:rPr lang="en-US" dirty="0"/>
              <a:t>It is possible to do simple processing directly using the producer and consumer APIs. However for more complex transformations Kafka provides a fully integrated Streams API. </a:t>
            </a:r>
          </a:p>
          <a:p>
            <a:endParaRPr lang="en-US" dirty="0"/>
          </a:p>
          <a:p>
            <a:r>
              <a:rPr lang="en-US" dirty="0"/>
              <a:t>The streams API builds on the core primitives Kafka provides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900" dirty="0"/>
              <a:t>it uses the producer and consumer APIs for input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900" dirty="0"/>
              <a:t>uses Kafka for </a:t>
            </a:r>
            <a:r>
              <a:rPr lang="en-US" sz="1900" dirty="0" err="1"/>
              <a:t>stateful</a:t>
            </a:r>
            <a:r>
              <a:rPr lang="en-US" sz="1900" dirty="0"/>
              <a:t> storage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900" dirty="0"/>
              <a:t>uses the same group mechanism for fault tolerance among the stream processor instances</a:t>
            </a:r>
            <a:endParaRPr lang="en-IN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Kafka Streams API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Can build highly scalable, elastic, distributed, and fault-tolerant application</a:t>
            </a:r>
          </a:p>
          <a:p>
            <a:r>
              <a:rPr lang="en-US" dirty="0"/>
              <a:t>Provides </a:t>
            </a:r>
            <a:r>
              <a:rPr lang="en-US" dirty="0" err="1"/>
              <a:t>Stateful</a:t>
            </a:r>
            <a:r>
              <a:rPr lang="en-US" dirty="0"/>
              <a:t> and stateless processing</a:t>
            </a:r>
          </a:p>
          <a:p>
            <a:r>
              <a:rPr lang="en-US" dirty="0"/>
              <a:t>Can perform Event-time processing with windowing, joins, and aggregations</a:t>
            </a:r>
          </a:p>
          <a:p>
            <a:r>
              <a:rPr lang="en-US" dirty="0"/>
              <a:t>Can use the already-defined most common transformation operation using Kafka Streams DSL or the lower-level processor API, which allow us to define and connect custom processors</a:t>
            </a:r>
          </a:p>
          <a:p>
            <a:r>
              <a:rPr lang="en-US" dirty="0"/>
              <a:t>Low barrier to entry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does not take much configuration and setup to run a small scale trial of stream processing; the rest depends on your use case</a:t>
            </a:r>
          </a:p>
          <a:p>
            <a:r>
              <a:rPr lang="en-US" dirty="0"/>
              <a:t>No separate cluster requirements for processing (integrated with Kafka)</a:t>
            </a:r>
          </a:p>
          <a:p>
            <a:r>
              <a:rPr lang="en-US" dirty="0"/>
              <a:t>Employs one-record-at-a-time processing to achieve millisecond processing latency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supports event-time based windowing operations with the late arrival of records.</a:t>
            </a:r>
          </a:p>
          <a:p>
            <a:r>
              <a:rPr lang="en-US" dirty="0"/>
              <a:t>Supports Kafka Connect to connect to different applications and databases.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64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 Processing Topology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stream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700" dirty="0"/>
              <a:t>is the most important abstraction provided by Kafka Streams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700" dirty="0"/>
              <a:t>represents an unbounded, continuously updating data set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700" dirty="0"/>
              <a:t>is an ordered, </a:t>
            </a:r>
            <a:r>
              <a:rPr lang="en-US" sz="1700" dirty="0" err="1"/>
              <a:t>replayable</a:t>
            </a:r>
            <a:r>
              <a:rPr lang="en-US" sz="1700" dirty="0"/>
              <a:t>, and fault-tolerant sequence of immutable data records, where a data record is defined as a key-value pair.</a:t>
            </a:r>
          </a:p>
          <a:p>
            <a:endParaRPr lang="en-US" dirty="0"/>
          </a:p>
          <a:p>
            <a:r>
              <a:rPr lang="en-US" dirty="0"/>
              <a:t>A stream processing application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700" dirty="0"/>
              <a:t>is any program that makes use of the Kafka Streams library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700" dirty="0"/>
              <a:t>defines its computational logic through one or more processor topologies, where a processor topology is a graph of stream processors (nodes) that are connected by streams (edges).</a:t>
            </a:r>
          </a:p>
          <a:p>
            <a:endParaRPr lang="en-US" dirty="0"/>
          </a:p>
          <a:p>
            <a:r>
              <a:rPr lang="en-US" dirty="0"/>
              <a:t>A stream processor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700" dirty="0"/>
              <a:t>is a node in the processor topology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700" dirty="0"/>
              <a:t>represents a processing step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700" dirty="0"/>
              <a:t>to transform data in streams by receiving one input record at a time from its upstream processors in the topology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700" dirty="0"/>
              <a:t>applying its operation to it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700" dirty="0"/>
              <a:t>may subsequently produce one or more output records to its downstream processors</a:t>
            </a:r>
            <a:endParaRPr lang="en-IN" sz="17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27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3333</TotalTime>
  <Words>1040</Words>
  <Application>Microsoft Office PowerPoint</Application>
  <PresentationFormat>Widescreen</PresentationFormat>
  <Paragraphs>132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Apache Kafka Streaming</vt:lpstr>
      <vt:lpstr>Streaming Platform</vt:lpstr>
      <vt:lpstr>Apache Kafka</vt:lpstr>
      <vt:lpstr>  Kafka Fundamentals  </vt:lpstr>
      <vt:lpstr>Kafka Concepts</vt:lpstr>
      <vt:lpstr>Kafka APIs</vt:lpstr>
      <vt:lpstr>Kafka for Stream Processing</vt:lpstr>
      <vt:lpstr>Kafka Streams API</vt:lpstr>
      <vt:lpstr>Stream Processing Topology</vt:lpstr>
      <vt:lpstr>Kafka Stream Processors</vt:lpstr>
      <vt:lpstr>Processing in Kafka Streams</vt:lpstr>
      <vt:lpstr>Processing in Kafka Streams(2)</vt:lpstr>
      <vt:lpstr>Processing in Kafka Streams(3)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235</cp:revision>
  <dcterms:created xsi:type="dcterms:W3CDTF">2018-10-16T06:13:57Z</dcterms:created>
  <dcterms:modified xsi:type="dcterms:W3CDTF">2019-08-23T09:09:57Z</dcterms:modified>
</cp:coreProperties>
</file>